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636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025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5FBCAD4-3F63-46F0-A98A-3A1212107F21}" type="datetimeFigureOut">
              <a:rPr lang="ar-EG" smtClean="0"/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8149E98-2E76-4B66-AB39-7F13B9C78C36}" type="slidenum">
              <a:rPr lang="ar-EG" smtClean="0"/>
            </a:fld>
            <a:endParaRPr lang="ar-EG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1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r" rtl="1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 panose="05020102010507070707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210" algn="r" rtl="1" eaLnBrk="1" latinLnBrk="0" hangingPunct="1">
        <a:spcBef>
          <a:spcPct val="20000"/>
        </a:spcBef>
        <a:buClr>
          <a:schemeClr val="tx1"/>
        </a:buClr>
        <a:buSzPct val="80000"/>
        <a:buFont typeface="Wingdings 2" panose="05020102010507070707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4110" indent="-228600" algn="r" rtl="1" eaLnBrk="1" latinLnBrk="0" hangingPunct="1">
        <a:spcBef>
          <a:spcPct val="20000"/>
        </a:spcBef>
        <a:buClr>
          <a:schemeClr val="tx1"/>
        </a:buClr>
        <a:buSzPct val="95000"/>
        <a:buFont typeface="Wingdings" panose="05000000000000000000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185" indent="-182880" algn="r" rtl="1" eaLnBrk="1" latinLnBrk="0" hangingPunct="1">
        <a:spcBef>
          <a:spcPct val="20000"/>
        </a:spcBef>
        <a:buClr>
          <a:schemeClr val="tx1"/>
        </a:buClr>
        <a:buSzPct val="100000"/>
        <a:buFont typeface="Wingdings 3" panose="05040102010807070707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590" indent="-182880" algn="r" rtl="1" eaLnBrk="1" latinLnBrk="0" hangingPunct="1">
        <a:spcBef>
          <a:spcPct val="20000"/>
        </a:spcBef>
        <a:buClr>
          <a:schemeClr val="tx1"/>
        </a:buClr>
        <a:buFont typeface="Wingdings 2" panose="05020102010507070707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665" indent="-182880" algn="r" rtl="1" eaLnBrk="1" latinLnBrk="0" hangingPunct="1">
        <a:spcBef>
          <a:spcPct val="20000"/>
        </a:spcBef>
        <a:buClr>
          <a:schemeClr val="tx1"/>
        </a:buClr>
        <a:buFont typeface="Wingdings 3" panose="05040102010807070707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r" rtl="1" eaLnBrk="1" latinLnBrk="0" hangingPunct="1">
        <a:spcBef>
          <a:spcPct val="20000"/>
        </a:spcBef>
        <a:buClr>
          <a:schemeClr val="tx1"/>
        </a:buClr>
        <a:buFont typeface="Wingdings 2" panose="05020102010507070707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255" indent="-182880" algn="r" rtl="1" eaLnBrk="1" latinLnBrk="0" hangingPunct="1">
        <a:spcBef>
          <a:spcPct val="20000"/>
        </a:spcBef>
        <a:buClr>
          <a:schemeClr val="tx1"/>
        </a:buClr>
        <a:buFont typeface="Wingdings 2" panose="05020102010507070707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550" indent="-182880" algn="r" rtl="1" eaLnBrk="1" latinLnBrk="0" hangingPunct="1">
        <a:spcBef>
          <a:spcPct val="20000"/>
        </a:spcBef>
        <a:buClr>
          <a:schemeClr val="tx1"/>
        </a:buClr>
        <a:buFont typeface="Wingdings 2" panose="05020102010507070707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MayarMohameed/Hospital_Team3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Hospietal</a:t>
            </a:r>
            <a:r>
              <a:rPr lang="en-US" dirty="0" smtClean="0"/>
              <a:t> database</a:t>
            </a:r>
            <a:endParaRPr lang="ar-E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30</a:t>
            </a:r>
            <a:endParaRPr lang="ar-E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116632"/>
            <a:ext cx="6810375" cy="589999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-531440"/>
            <a:ext cx="8229600" cy="691533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8640"/>
            <a:ext cx="7776864" cy="548508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648"/>
            <a:ext cx="8229600" cy="5248294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8800"/>
            <a:ext cx="6400800" cy="42484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8640"/>
            <a:ext cx="7920879" cy="590406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2656"/>
            <a:ext cx="7736904" cy="48006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2656"/>
            <a:ext cx="8208912" cy="532849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132856"/>
            <a:ext cx="8712968" cy="38884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640"/>
            <a:ext cx="8229600" cy="56174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en-US" dirty="0" smtClean="0"/>
              <a:t>1/</a:t>
            </a:r>
            <a:r>
              <a:rPr lang="ar-EG" dirty="0" smtClean="0"/>
              <a:t>ميار محمد محمد حسين</a:t>
            </a:r>
            <a:endParaRPr lang="ar-EG" dirty="0" smtClean="0"/>
          </a:p>
          <a:p>
            <a:pPr algn="r"/>
            <a:r>
              <a:rPr lang="en-US" dirty="0" smtClean="0"/>
              <a:t>2/</a:t>
            </a:r>
            <a:r>
              <a:rPr lang="ar-EG" dirty="0" smtClean="0"/>
              <a:t>نجوي بركات محمود</a:t>
            </a:r>
            <a:endParaRPr lang="ar-EG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8229600" cy="50405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4664"/>
            <a:ext cx="8229600" cy="54014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4664"/>
            <a:ext cx="8229600" cy="54014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4664"/>
            <a:ext cx="8229600" cy="54014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656"/>
            <a:ext cx="8229600" cy="54734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656"/>
            <a:ext cx="8229600" cy="54734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656"/>
            <a:ext cx="8229600" cy="54734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reportes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47525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640"/>
            <a:ext cx="8229600" cy="56174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640"/>
            <a:ext cx="8229600" cy="56174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00200"/>
            <a:ext cx="7632848" cy="4708525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672"/>
            <a:ext cx="8229600" cy="5329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8229600" cy="58061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8229600" cy="561662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8061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632"/>
            <a:ext cx="8229600" cy="59046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ar-EG"/>
              <a:t>Project link</a:t>
            </a:r>
            <a:endParaRPr lang="en-US" altLang="ar-EG"/>
          </a:p>
        </p:txBody>
      </p:sp>
      <p:sp>
        <p:nvSpPr>
          <p:cNvPr id="5" name="Text Box 4"/>
          <p:cNvSpPr txBox="1"/>
          <p:nvPr/>
        </p:nvSpPr>
        <p:spPr>
          <a:xfrm>
            <a:off x="688975" y="1877060"/>
            <a:ext cx="74555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4400" b="1">
                <a:solidFill>
                  <a:srgbClr val="FF0000"/>
                </a:solidFill>
                <a:hlinkClick r:id="rId1" tooltip="" action="ppaction://hlinkfile"/>
              </a:rPr>
              <a:t>https://github.com/MayarMohameed/Hospital_Team30</a:t>
            </a:r>
            <a:endParaRPr lang="en-US" altLang="en-GB" sz="4400" b="1">
              <a:solidFill>
                <a:srgbClr val="FF0000"/>
              </a:solidFill>
              <a:hlinkClick r:id="rId1" tooltip="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648"/>
            <a:ext cx="6858000" cy="511256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332657"/>
            <a:ext cx="6800850" cy="565539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0"/>
            <a:ext cx="6858000" cy="558924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6632"/>
            <a:ext cx="7848872" cy="619209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58924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8641"/>
            <a:ext cx="7632848" cy="5361260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161</Words>
  <Application>WPS Presentation</Application>
  <PresentationFormat>On-screen Show (4:3)</PresentationFormat>
  <Paragraphs>21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</vt:lpstr>
      <vt:lpstr>SimSun</vt:lpstr>
      <vt:lpstr>Wingdings</vt:lpstr>
      <vt:lpstr>Wingdings 2</vt:lpstr>
      <vt:lpstr>Wingdings</vt:lpstr>
      <vt:lpstr>Wingdings 3</vt:lpstr>
      <vt:lpstr>Lucida Sans</vt:lpstr>
      <vt:lpstr>Tahoma</vt:lpstr>
      <vt:lpstr>Book Antiqua</vt:lpstr>
      <vt:lpstr>Times New Roman</vt:lpstr>
      <vt:lpstr>Microsoft YaHei</vt:lpstr>
      <vt:lpstr>Arial Unicode MS</vt:lpstr>
      <vt:lpstr>Calibri</vt:lpstr>
      <vt:lpstr>Apex</vt:lpstr>
      <vt:lpstr>Hospietal database</vt:lpstr>
      <vt:lpstr>Team member</vt:lpstr>
      <vt:lpstr>tables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Queries</vt:lpstr>
      <vt:lpstr>PowerPoint 演示文稿</vt:lpstr>
      <vt:lpstr>PowerPoint 演示文稿</vt:lpstr>
      <vt:lpstr>PowerPoint 演示文稿</vt:lpstr>
      <vt:lpstr>forms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reportes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Hospietal database</dc:title>
  <dc:creator>Microsoft</dc:creator>
  <cp:lastModifiedBy>c.delivery for lap</cp:lastModifiedBy>
  <cp:revision>6</cp:revision>
  <dcterms:created xsi:type="dcterms:W3CDTF">2022-01-05T17:37:00Z</dcterms:created>
  <dcterms:modified xsi:type="dcterms:W3CDTF">2022-01-05T21:08:10Z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6A18C0F0258840F6BCDB17F601B7BE18</vt:lpwstr>
  </property>
  <property fmtid="{D5CDD505-2E9C-101B-9397-08002B2CF9AE}" pid="3" name="KSOProductBuildVer">
    <vt:lpwstr>2057-11.2.0.10307</vt:lpwstr>
  </property>
</Properties>
</file>